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4"/>
  </p:notesMasterIdLst>
  <p:sldIdLst>
    <p:sldId id="257" r:id="rId2"/>
    <p:sldId id="258" r:id="rId3"/>
  </p:sldIdLst>
  <p:sldSz cx="4324350" cy="2432050"/>
  <p:notesSz cx="6858000" cy="9144000"/>
  <p:defaultTextStyle>
    <a:defPPr>
      <a:defRPr lang="en-US"/>
    </a:defPPr>
    <a:lvl1pPr marL="0" algn="l" defTabSz="2495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49585" algn="l" defTabSz="2495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499171" algn="l" defTabSz="2495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748756" algn="l" defTabSz="2495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998342" algn="l" defTabSz="2495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247927" algn="l" defTabSz="2495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497513" algn="l" defTabSz="2495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1747098" algn="l" defTabSz="2495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1996684" algn="l" defTabSz="2495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6">
          <p15:clr>
            <a:srgbClr val="A4A3A4"/>
          </p15:clr>
        </p15:guide>
        <p15:guide id="2" pos="13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8D"/>
    <a:srgbClr val="C02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4"/>
    <p:restoredTop sz="94674"/>
  </p:normalViewPr>
  <p:slideViewPr>
    <p:cSldViewPr snapToGrid="0" snapToObjects="1">
      <p:cViewPr varScale="1">
        <p:scale>
          <a:sx n="230" d="100"/>
          <a:sy n="230" d="100"/>
        </p:scale>
        <p:origin x="852" y="180"/>
      </p:cViewPr>
      <p:guideLst>
        <p:guide orient="horz" pos="766"/>
        <p:guide pos="13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80C41-5880-F543-8105-D8E390CE1B7A}" type="datetimeFigureOut">
              <a:rPr lang="de-DE" smtClean="0"/>
              <a:t>08.06.2022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40A0A-577D-CE46-87D0-F5F366287D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734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9917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249585" algn="l" defTabSz="49917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499171" algn="l" defTabSz="49917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748756" algn="l" defTabSz="49917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998342" algn="l" defTabSz="49917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1247927" algn="l" defTabSz="49917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497513" algn="l" defTabSz="49917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747098" algn="l" defTabSz="49917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1996684" algn="l" defTabSz="49917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544" y="398024"/>
            <a:ext cx="3243263" cy="846713"/>
          </a:xfrm>
        </p:spPr>
        <p:txBody>
          <a:bodyPr anchor="b"/>
          <a:lstStyle>
            <a:lvl1pPr algn="ctr">
              <a:defRPr sz="21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1277389"/>
            <a:ext cx="3243263" cy="587182"/>
          </a:xfrm>
        </p:spPr>
        <p:txBody>
          <a:bodyPr/>
          <a:lstStyle>
            <a:lvl1pPr marL="0" indent="0" algn="ctr">
              <a:buNone/>
              <a:defRPr sz="900"/>
            </a:lvl1pPr>
            <a:lvl2pPr marL="162131" indent="0" algn="ctr">
              <a:buNone/>
              <a:defRPr sz="700"/>
            </a:lvl2pPr>
            <a:lvl3pPr marL="324261" indent="0" algn="ctr">
              <a:buNone/>
              <a:defRPr sz="600"/>
            </a:lvl3pPr>
            <a:lvl4pPr marL="486392" indent="0" algn="ctr">
              <a:buNone/>
              <a:defRPr sz="600"/>
            </a:lvl4pPr>
            <a:lvl5pPr marL="648523" indent="0" algn="ctr">
              <a:buNone/>
              <a:defRPr sz="600"/>
            </a:lvl5pPr>
            <a:lvl6pPr marL="810654" indent="0" algn="ctr">
              <a:buNone/>
              <a:defRPr sz="600"/>
            </a:lvl6pPr>
            <a:lvl7pPr marL="972785" indent="0" algn="ctr">
              <a:buNone/>
              <a:defRPr sz="600"/>
            </a:lvl7pPr>
            <a:lvl8pPr marL="1134915" indent="0" algn="ctr">
              <a:buNone/>
              <a:defRPr sz="600"/>
            </a:lvl8pPr>
            <a:lvl9pPr marL="1297046" indent="0" algn="ctr">
              <a:buNone/>
              <a:defRPr sz="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4A24-79B8-1140-AD9C-3F47EEA94F2C}" type="datetimeFigureOut">
              <a:rPr lang="de-DE" smtClean="0"/>
              <a:t>08.06.2022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3D4-E5FC-E546-9C89-D82372D916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525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4A24-79B8-1140-AD9C-3F47EEA94F2C}" type="datetimeFigureOut">
              <a:rPr lang="de-DE" smtClean="0"/>
              <a:t>08.06.2022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3D4-E5FC-E546-9C89-D82372D916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0855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4613" y="129484"/>
            <a:ext cx="932438" cy="206105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7300" y="129484"/>
            <a:ext cx="2743259" cy="20610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4A24-79B8-1140-AD9C-3F47EEA94F2C}" type="datetimeFigureOut">
              <a:rPr lang="de-DE" smtClean="0"/>
              <a:t>08.06.2022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3D4-E5FC-E546-9C89-D82372D916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529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4A24-79B8-1140-AD9C-3F47EEA94F2C}" type="datetimeFigureOut">
              <a:rPr lang="de-DE" smtClean="0"/>
              <a:t>08.06.2022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3D4-E5FC-E546-9C89-D82372D916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6555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047" y="606324"/>
            <a:ext cx="3729752" cy="1011665"/>
          </a:xfrm>
        </p:spPr>
        <p:txBody>
          <a:bodyPr anchor="b"/>
          <a:lstStyle>
            <a:lvl1pPr>
              <a:defRPr sz="21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047" y="1627559"/>
            <a:ext cx="3729752" cy="532011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1pPr>
            <a:lvl2pPr marL="16213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2pPr>
            <a:lvl3pPr marL="324261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486392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4pPr>
            <a:lvl5pPr marL="648523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5pPr>
            <a:lvl6pPr marL="810654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6pPr>
            <a:lvl7pPr marL="972785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7pPr>
            <a:lvl8pPr marL="1134915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8pPr>
            <a:lvl9pPr marL="1297046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4A24-79B8-1140-AD9C-3F47EEA94F2C}" type="datetimeFigureOut">
              <a:rPr lang="de-DE" smtClean="0"/>
              <a:t>08.06.2022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3D4-E5FC-E546-9C89-D82372D916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685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7299" y="647421"/>
            <a:ext cx="1837849" cy="15431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9202" y="647421"/>
            <a:ext cx="1837849" cy="15431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4A24-79B8-1140-AD9C-3F47EEA94F2C}" type="datetimeFigureOut">
              <a:rPr lang="de-DE" smtClean="0"/>
              <a:t>08.06.2022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3D4-E5FC-E546-9C89-D82372D916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6755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62" y="129484"/>
            <a:ext cx="3729752" cy="47008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863" y="596190"/>
            <a:ext cx="1829403" cy="292184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62131" indent="0">
              <a:buNone/>
              <a:defRPr sz="700" b="1"/>
            </a:lvl2pPr>
            <a:lvl3pPr marL="324261" indent="0">
              <a:buNone/>
              <a:defRPr sz="600" b="1"/>
            </a:lvl3pPr>
            <a:lvl4pPr marL="486392" indent="0">
              <a:buNone/>
              <a:defRPr sz="600" b="1"/>
            </a:lvl4pPr>
            <a:lvl5pPr marL="648523" indent="0">
              <a:buNone/>
              <a:defRPr sz="600" b="1"/>
            </a:lvl5pPr>
            <a:lvl6pPr marL="810654" indent="0">
              <a:buNone/>
              <a:defRPr sz="600" b="1"/>
            </a:lvl6pPr>
            <a:lvl7pPr marL="972785" indent="0">
              <a:buNone/>
              <a:defRPr sz="600" b="1"/>
            </a:lvl7pPr>
            <a:lvl8pPr marL="1134915" indent="0">
              <a:buNone/>
              <a:defRPr sz="600" b="1"/>
            </a:lvl8pPr>
            <a:lvl9pPr marL="1297046" indent="0">
              <a:buNone/>
              <a:defRPr sz="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863" y="888374"/>
            <a:ext cx="1829403" cy="130666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9202" y="596190"/>
            <a:ext cx="1838412" cy="292184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62131" indent="0">
              <a:buNone/>
              <a:defRPr sz="700" b="1"/>
            </a:lvl2pPr>
            <a:lvl3pPr marL="324261" indent="0">
              <a:buNone/>
              <a:defRPr sz="600" b="1"/>
            </a:lvl3pPr>
            <a:lvl4pPr marL="486392" indent="0">
              <a:buNone/>
              <a:defRPr sz="600" b="1"/>
            </a:lvl4pPr>
            <a:lvl5pPr marL="648523" indent="0">
              <a:buNone/>
              <a:defRPr sz="600" b="1"/>
            </a:lvl5pPr>
            <a:lvl6pPr marL="810654" indent="0">
              <a:buNone/>
              <a:defRPr sz="600" b="1"/>
            </a:lvl6pPr>
            <a:lvl7pPr marL="972785" indent="0">
              <a:buNone/>
              <a:defRPr sz="600" b="1"/>
            </a:lvl7pPr>
            <a:lvl8pPr marL="1134915" indent="0">
              <a:buNone/>
              <a:defRPr sz="600" b="1"/>
            </a:lvl8pPr>
            <a:lvl9pPr marL="1297046" indent="0">
              <a:buNone/>
              <a:defRPr sz="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9202" y="888374"/>
            <a:ext cx="1838412" cy="130666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4A24-79B8-1140-AD9C-3F47EEA94F2C}" type="datetimeFigureOut">
              <a:rPr lang="de-DE" smtClean="0"/>
              <a:t>08.06.2022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3D4-E5FC-E546-9C89-D82372D916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81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4A24-79B8-1140-AD9C-3F47EEA94F2C}" type="datetimeFigureOut">
              <a:rPr lang="de-DE" smtClean="0"/>
              <a:t>08.06.2022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3D4-E5FC-E546-9C89-D82372D916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9221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4A24-79B8-1140-AD9C-3F47EEA94F2C}" type="datetimeFigureOut">
              <a:rPr lang="de-DE" smtClean="0"/>
              <a:t>08.06.2022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3D4-E5FC-E546-9C89-D82372D916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2970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63" y="162137"/>
            <a:ext cx="1394715" cy="567478"/>
          </a:xfrm>
        </p:spPr>
        <p:txBody>
          <a:bodyPr anchor="b"/>
          <a:lstStyle>
            <a:lvl1pPr>
              <a:defRPr sz="11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8412" y="350170"/>
            <a:ext cx="2189202" cy="1728332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9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863" y="729615"/>
            <a:ext cx="1394715" cy="1351702"/>
          </a:xfrm>
        </p:spPr>
        <p:txBody>
          <a:bodyPr/>
          <a:lstStyle>
            <a:lvl1pPr marL="0" indent="0">
              <a:buNone/>
              <a:defRPr sz="600"/>
            </a:lvl1pPr>
            <a:lvl2pPr marL="162131" indent="0">
              <a:buNone/>
              <a:defRPr sz="500"/>
            </a:lvl2pPr>
            <a:lvl3pPr marL="324261" indent="0">
              <a:buNone/>
              <a:defRPr sz="400"/>
            </a:lvl3pPr>
            <a:lvl4pPr marL="486392" indent="0">
              <a:buNone/>
              <a:defRPr sz="400"/>
            </a:lvl4pPr>
            <a:lvl5pPr marL="648523" indent="0">
              <a:buNone/>
              <a:defRPr sz="400"/>
            </a:lvl5pPr>
            <a:lvl6pPr marL="810654" indent="0">
              <a:buNone/>
              <a:defRPr sz="400"/>
            </a:lvl6pPr>
            <a:lvl7pPr marL="972785" indent="0">
              <a:buNone/>
              <a:defRPr sz="400"/>
            </a:lvl7pPr>
            <a:lvl8pPr marL="1134915" indent="0">
              <a:buNone/>
              <a:defRPr sz="400"/>
            </a:lvl8pPr>
            <a:lvl9pPr marL="1297046" indent="0">
              <a:buNone/>
              <a:defRPr sz="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4A24-79B8-1140-AD9C-3F47EEA94F2C}" type="datetimeFigureOut">
              <a:rPr lang="de-DE" smtClean="0"/>
              <a:t>08.06.2022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3D4-E5FC-E546-9C89-D82372D916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0258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63" y="162137"/>
            <a:ext cx="1394715" cy="567478"/>
          </a:xfrm>
        </p:spPr>
        <p:txBody>
          <a:bodyPr anchor="b"/>
          <a:lstStyle>
            <a:lvl1pPr>
              <a:defRPr sz="11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8412" y="350170"/>
            <a:ext cx="2189202" cy="1728332"/>
          </a:xfrm>
        </p:spPr>
        <p:txBody>
          <a:bodyPr anchor="t"/>
          <a:lstStyle>
            <a:lvl1pPr marL="0" indent="0">
              <a:buNone/>
              <a:defRPr sz="1100"/>
            </a:lvl1pPr>
            <a:lvl2pPr marL="162131" indent="0">
              <a:buNone/>
              <a:defRPr sz="1000"/>
            </a:lvl2pPr>
            <a:lvl3pPr marL="324261" indent="0">
              <a:buNone/>
              <a:defRPr sz="900"/>
            </a:lvl3pPr>
            <a:lvl4pPr marL="486392" indent="0">
              <a:buNone/>
              <a:defRPr sz="700"/>
            </a:lvl4pPr>
            <a:lvl5pPr marL="648523" indent="0">
              <a:buNone/>
              <a:defRPr sz="700"/>
            </a:lvl5pPr>
            <a:lvl6pPr marL="810654" indent="0">
              <a:buNone/>
              <a:defRPr sz="700"/>
            </a:lvl6pPr>
            <a:lvl7pPr marL="972785" indent="0">
              <a:buNone/>
              <a:defRPr sz="700"/>
            </a:lvl7pPr>
            <a:lvl8pPr marL="1134915" indent="0">
              <a:buNone/>
              <a:defRPr sz="700"/>
            </a:lvl8pPr>
            <a:lvl9pPr marL="1297046" indent="0">
              <a:buNone/>
              <a:defRPr sz="7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863" y="729615"/>
            <a:ext cx="1394715" cy="1351702"/>
          </a:xfrm>
        </p:spPr>
        <p:txBody>
          <a:bodyPr/>
          <a:lstStyle>
            <a:lvl1pPr marL="0" indent="0">
              <a:buNone/>
              <a:defRPr sz="600"/>
            </a:lvl1pPr>
            <a:lvl2pPr marL="162131" indent="0">
              <a:buNone/>
              <a:defRPr sz="500"/>
            </a:lvl2pPr>
            <a:lvl3pPr marL="324261" indent="0">
              <a:buNone/>
              <a:defRPr sz="400"/>
            </a:lvl3pPr>
            <a:lvl4pPr marL="486392" indent="0">
              <a:buNone/>
              <a:defRPr sz="400"/>
            </a:lvl4pPr>
            <a:lvl5pPr marL="648523" indent="0">
              <a:buNone/>
              <a:defRPr sz="400"/>
            </a:lvl5pPr>
            <a:lvl6pPr marL="810654" indent="0">
              <a:buNone/>
              <a:defRPr sz="400"/>
            </a:lvl6pPr>
            <a:lvl7pPr marL="972785" indent="0">
              <a:buNone/>
              <a:defRPr sz="400"/>
            </a:lvl7pPr>
            <a:lvl8pPr marL="1134915" indent="0">
              <a:buNone/>
              <a:defRPr sz="400"/>
            </a:lvl8pPr>
            <a:lvl9pPr marL="1297046" indent="0">
              <a:buNone/>
              <a:defRPr sz="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4A24-79B8-1140-AD9C-3F47EEA94F2C}" type="datetimeFigureOut">
              <a:rPr lang="de-DE" smtClean="0"/>
              <a:t>08.06.2022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63D4-E5FC-E546-9C89-D82372D916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834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7300" y="129484"/>
            <a:ext cx="3729752" cy="470084"/>
          </a:xfrm>
          <a:prstGeom prst="rect">
            <a:avLst/>
          </a:prstGeom>
        </p:spPr>
        <p:txBody>
          <a:bodyPr vert="horz" lIns="49917" tIns="24959" rIns="49917" bIns="24959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300" y="647421"/>
            <a:ext cx="3729752" cy="1543114"/>
          </a:xfrm>
          <a:prstGeom prst="rect">
            <a:avLst/>
          </a:prstGeom>
        </p:spPr>
        <p:txBody>
          <a:bodyPr vert="horz" lIns="49917" tIns="24959" rIns="49917" bIns="24959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7299" y="2254151"/>
            <a:ext cx="972979" cy="129484"/>
          </a:xfrm>
          <a:prstGeom prst="rect">
            <a:avLst/>
          </a:prstGeom>
        </p:spPr>
        <p:txBody>
          <a:bodyPr vert="horz" lIns="49917" tIns="24959" rIns="49917" bIns="24959" rtlCol="0" anchor="ctr"/>
          <a:lstStyle>
            <a:lvl1pPr algn="l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04A24-79B8-1140-AD9C-3F47EEA94F2C}" type="datetimeFigureOut">
              <a:rPr lang="de-DE" smtClean="0"/>
              <a:t>08.06.2022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2442" y="2254151"/>
            <a:ext cx="1459468" cy="129484"/>
          </a:xfrm>
          <a:prstGeom prst="rect">
            <a:avLst/>
          </a:prstGeom>
        </p:spPr>
        <p:txBody>
          <a:bodyPr vert="horz" lIns="49917" tIns="24959" rIns="49917" bIns="24959" rtlCol="0" anchor="ctr"/>
          <a:lstStyle>
            <a:lvl1pPr algn="ctr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4073" y="2254151"/>
            <a:ext cx="972979" cy="129484"/>
          </a:xfrm>
          <a:prstGeom prst="rect">
            <a:avLst/>
          </a:prstGeom>
        </p:spPr>
        <p:txBody>
          <a:bodyPr vert="horz" lIns="49917" tIns="24959" rIns="49917" bIns="24959" rtlCol="0" anchor="ctr"/>
          <a:lstStyle>
            <a:lvl1pPr algn="r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463D4-E5FC-E546-9C89-D82372D916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78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24261" rtl="0" eaLnBrk="1" latinLnBrk="0" hangingPunct="1">
        <a:lnSpc>
          <a:spcPct val="90000"/>
        </a:lnSpc>
        <a:spcBef>
          <a:spcPct val="0"/>
        </a:spcBef>
        <a:buNone/>
        <a:defRPr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66" indent="-81066" algn="l" defTabSz="324261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43196" indent="-81066" algn="l" defTabSz="324261" rtl="0" eaLnBrk="1" latinLnBrk="0" hangingPunct="1">
        <a:lnSpc>
          <a:spcPct val="90000"/>
        </a:lnSpc>
        <a:spcBef>
          <a:spcPts val="177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05327" indent="-81066" algn="l" defTabSz="324261" rtl="0" eaLnBrk="1" latinLnBrk="0" hangingPunct="1">
        <a:lnSpc>
          <a:spcPct val="90000"/>
        </a:lnSpc>
        <a:spcBef>
          <a:spcPts val="177"/>
        </a:spcBef>
        <a:buFont typeface="Arial" panose="020B0604020202020204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67458" indent="-81066" algn="l" defTabSz="324261" rtl="0" eaLnBrk="1" latinLnBrk="0" hangingPunct="1">
        <a:lnSpc>
          <a:spcPct val="90000"/>
        </a:lnSpc>
        <a:spcBef>
          <a:spcPts val="177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729588" indent="-81066" algn="l" defTabSz="324261" rtl="0" eaLnBrk="1" latinLnBrk="0" hangingPunct="1">
        <a:lnSpc>
          <a:spcPct val="90000"/>
        </a:lnSpc>
        <a:spcBef>
          <a:spcPts val="177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891719" indent="-81066" algn="l" defTabSz="324261" rtl="0" eaLnBrk="1" latinLnBrk="0" hangingPunct="1">
        <a:lnSpc>
          <a:spcPct val="90000"/>
        </a:lnSpc>
        <a:spcBef>
          <a:spcPts val="177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1053850" indent="-81066" algn="l" defTabSz="324261" rtl="0" eaLnBrk="1" latinLnBrk="0" hangingPunct="1">
        <a:lnSpc>
          <a:spcPct val="90000"/>
        </a:lnSpc>
        <a:spcBef>
          <a:spcPts val="177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215980" indent="-81066" algn="l" defTabSz="324261" rtl="0" eaLnBrk="1" latinLnBrk="0" hangingPunct="1">
        <a:lnSpc>
          <a:spcPct val="90000"/>
        </a:lnSpc>
        <a:spcBef>
          <a:spcPts val="177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378111" indent="-81066" algn="l" defTabSz="324261" rtl="0" eaLnBrk="1" latinLnBrk="0" hangingPunct="1">
        <a:lnSpc>
          <a:spcPct val="90000"/>
        </a:lnSpc>
        <a:spcBef>
          <a:spcPts val="177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426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1pPr>
      <a:lvl2pPr marL="162131" algn="l" defTabSz="32426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324261" algn="l" defTabSz="32426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6392" algn="l" defTabSz="32426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648523" algn="l" defTabSz="32426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810654" algn="l" defTabSz="32426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972785" algn="l" defTabSz="32426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134915" algn="l" defTabSz="32426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297046" algn="l" defTabSz="32426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Sharepics Artenvielfalt 1200x675 Hintergrund 20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6" y="0"/>
            <a:ext cx="4339846" cy="243205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F690EC8-6958-1247-B864-8B288E9DFB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1117" y="0"/>
            <a:ext cx="1042165" cy="1108948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51A4F52D-582C-B247-A08E-F6842EEBD930}"/>
              </a:ext>
            </a:extLst>
          </p:cNvPr>
          <p:cNvSpPr/>
          <p:nvPr/>
        </p:nvSpPr>
        <p:spPr>
          <a:xfrm>
            <a:off x="220823" y="1748830"/>
            <a:ext cx="3893823" cy="388960"/>
          </a:xfrm>
          <a:prstGeom prst="rect">
            <a:avLst/>
          </a:prstGeom>
          <a:solidFill>
            <a:schemeClr val="bg2">
              <a:lumMod val="25000"/>
              <a:alpha val="30000"/>
            </a:schemeClr>
          </a:solidFill>
        </p:spPr>
        <p:txBody>
          <a:bodyPr wrap="square" lIns="49917" tIns="24959" rIns="49917" bIns="24959">
            <a:spAutoFit/>
          </a:bodyPr>
          <a:lstStyle/>
          <a:p>
            <a:pPr defTabSz="914905">
              <a:lnSpc>
                <a:spcPct val="100000"/>
              </a:lnSpc>
              <a:spcBef>
                <a:spcPts val="0"/>
              </a:spcBef>
            </a:pPr>
            <a:r>
              <a:rPr lang="de-DE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»Hier bitte die Biogasbotschaft eintragen....</a:t>
            </a:r>
            <a:br>
              <a:rPr lang="de-DE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Danke für Euren Einsatz!«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C1BA4C1-FA23-D54B-8011-61D9656E27D4}"/>
              </a:ext>
            </a:extLst>
          </p:cNvPr>
          <p:cNvSpPr/>
          <p:nvPr/>
        </p:nvSpPr>
        <p:spPr>
          <a:xfrm>
            <a:off x="3012812" y="757587"/>
            <a:ext cx="1322655" cy="656868"/>
          </a:xfrm>
          <a:prstGeom prst="rect">
            <a:avLst/>
          </a:prstGeom>
          <a:solidFill>
            <a:srgbClr val="006A8D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917" tIns="24959" rIns="49917" bIns="24959" rtlCol="0" anchor="ctr"/>
          <a:lstStyle/>
          <a:p>
            <a:pPr defTabSz="914905">
              <a:lnSpc>
                <a:spcPct val="100000"/>
              </a:lnSpc>
              <a:spcBef>
                <a:spcPts val="0"/>
              </a:spcBef>
            </a:pPr>
            <a:r>
              <a:rPr lang="de-DE" sz="9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 bitte Vornamen Nachnamen und Position eintragen</a:t>
            </a: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19" y="325523"/>
            <a:ext cx="2505863" cy="218766"/>
          </a:xfrm>
          <a:prstGeom prst="rect">
            <a:avLst/>
          </a:prstGeom>
        </p:spPr>
      </p:pic>
      <p:sp>
        <p:nvSpPr>
          <p:cNvPr id="12" name="Picture Placeholder 2"/>
          <p:cNvSpPr txBox="1">
            <a:spLocks noChangeAspect="1"/>
          </p:cNvSpPr>
          <p:nvPr/>
        </p:nvSpPr>
        <p:spPr>
          <a:xfrm>
            <a:off x="64881" y="595559"/>
            <a:ext cx="4204729" cy="1767585"/>
          </a:xfrm>
          <a:prstGeom prst="rect">
            <a:avLst/>
          </a:prstGeom>
        </p:spPr>
        <p:txBody>
          <a:bodyPr vert="horz" lIns="49917" tIns="24959" rIns="49917" bIns="24959" rtlCol="0" anchor="t">
            <a:normAutofit/>
          </a:bodyPr>
          <a:lstStyle>
            <a:lvl1pPr marL="0" indent="0" algn="ctr" defTabSz="324261" rtl="0" eaLnBrk="1" latinLnBrk="0" hangingPunct="1">
              <a:lnSpc>
                <a:spcPct val="90000"/>
              </a:lnSpc>
              <a:spcBef>
                <a:spcPts val="355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2131" indent="0" algn="ctr" defTabSz="324261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261" indent="0" algn="ctr" defTabSz="324261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6392" indent="0" algn="ctr" defTabSz="324261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523" indent="0" algn="ctr" defTabSz="324261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10654" indent="0" algn="ctr" defTabSz="324261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2785" indent="0" algn="ctr" defTabSz="324261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4915" indent="0" algn="ctr" defTabSz="324261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7046" indent="0" algn="ctr" defTabSz="324261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571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Sharepics Artenvielfalt 1200x675 Hintergrund 20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6" y="0"/>
            <a:ext cx="4339846" cy="243205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6B0516F-45EC-FD4A-BCC4-12672A42B0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87" b="28741"/>
          <a:stretch/>
        </p:blipFill>
        <p:spPr>
          <a:xfrm>
            <a:off x="84621" y="613887"/>
            <a:ext cx="4159119" cy="174607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F690EC8-6958-1247-B864-8B288E9DFBF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-11117" y="0"/>
            <a:ext cx="1042165" cy="1108948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51A4F52D-582C-B247-A08E-F6842EEBD930}"/>
              </a:ext>
            </a:extLst>
          </p:cNvPr>
          <p:cNvSpPr/>
          <p:nvPr/>
        </p:nvSpPr>
        <p:spPr>
          <a:xfrm>
            <a:off x="220823" y="1748830"/>
            <a:ext cx="3893823" cy="579523"/>
          </a:xfrm>
          <a:prstGeom prst="rect">
            <a:avLst/>
          </a:prstGeom>
          <a:solidFill>
            <a:schemeClr val="bg2">
              <a:lumMod val="25000"/>
              <a:alpha val="30000"/>
            </a:schemeClr>
          </a:solidFill>
        </p:spPr>
        <p:txBody>
          <a:bodyPr wrap="square" lIns="49917" tIns="24959" rIns="49917" bIns="24959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»Die Nutzung von Biogas ist CO</a:t>
            </a:r>
            <a:r>
              <a:rPr lang="de-DE" sz="11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-neutrale Energieerzeugung durch nachwachsende Rohstoffe. Biogas muss deshalb dauerhaft eine starke Rolle spielen.«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C1BA4C1-FA23-D54B-8011-61D9656E27D4}"/>
              </a:ext>
            </a:extLst>
          </p:cNvPr>
          <p:cNvSpPr/>
          <p:nvPr/>
        </p:nvSpPr>
        <p:spPr>
          <a:xfrm>
            <a:off x="3012812" y="757587"/>
            <a:ext cx="1322655" cy="656868"/>
          </a:xfrm>
          <a:prstGeom prst="rect">
            <a:avLst/>
          </a:prstGeom>
          <a:solidFill>
            <a:srgbClr val="006A8D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917" tIns="24959" rIns="49917" bIns="24959" rtlCol="0" anchor="ctr"/>
          <a:lstStyle/>
          <a:p>
            <a:r>
              <a:rPr lang="de-DE" sz="900" i="1" dirty="0">
                <a:latin typeface="Arial" panose="020B0604020202020204" pitchFamily="34" charset="0"/>
                <a:cs typeface="Arial" panose="020B0604020202020204" pitchFamily="34" charset="0"/>
              </a:rPr>
              <a:t>Georg Hackl</a:t>
            </a:r>
            <a:br>
              <a:rPr lang="de-DE" sz="9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900" i="1" dirty="0">
                <a:latin typeface="Arial" panose="020B0604020202020204" pitchFamily="34" charset="0"/>
                <a:cs typeface="Arial" panose="020B0604020202020204" pitchFamily="34" charset="0"/>
              </a:rPr>
              <a:t>Rodellegende </a:t>
            </a:r>
            <a:r>
              <a:rPr lang="de-DE" sz="900" i="1">
                <a:latin typeface="Arial" panose="020B0604020202020204" pitchFamily="34" charset="0"/>
                <a:cs typeface="Arial" panose="020B0604020202020204" pitchFamily="34" charset="0"/>
              </a:rPr>
              <a:t>und Biogas-Botschafter</a:t>
            </a:r>
            <a:endParaRPr lang="de-DE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19" y="325523"/>
            <a:ext cx="2505863" cy="21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0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53</Words>
  <Application>Microsoft Office PowerPoint</Application>
  <PresentationFormat>Benutzerdefiniert</PresentationFormat>
  <Paragraphs>5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Maryse Huve</cp:lastModifiedBy>
  <cp:revision>17</cp:revision>
  <dcterms:created xsi:type="dcterms:W3CDTF">2021-04-29T12:19:23Z</dcterms:created>
  <dcterms:modified xsi:type="dcterms:W3CDTF">2022-06-08T10:13:06Z</dcterms:modified>
</cp:coreProperties>
</file>